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7" r:id="rId4"/>
    <p:sldId id="268" r:id="rId5"/>
    <p:sldId id="270" r:id="rId6"/>
    <p:sldId id="269" r:id="rId7"/>
    <p:sldId id="271" r:id="rId8"/>
    <p:sldId id="273" r:id="rId9"/>
    <p:sldId id="278" r:id="rId10"/>
    <p:sldId id="279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  <a:srgbClr val="0000FF"/>
    <a:srgbClr val="FF0000"/>
    <a:srgbClr val="006600"/>
    <a:srgbClr val="660066"/>
    <a:srgbClr val="00CC00"/>
    <a:srgbClr val="CC0066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33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398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206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952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642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130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175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663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516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119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3CC1-F7EB-4FAD-91DD-7B90C9A01AA8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5586A-32D4-4071-8AE8-3BA8049E54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0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львира\Desktop\5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004" cy="688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4939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4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Адав-Тулумбаевская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</a:t>
            </a:r>
          </a:p>
          <a:p>
            <a:pPr algn="ctr"/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Буинского муниципального района Республики Татарстан”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691324"/>
            <a:ext cx="7848872" cy="174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эльвира\Desktop\КОНКУРС\ffezGuO4pvE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3434277"/>
            <a:ext cx="1334041" cy="2370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эльвира\Desktop\КОНКУРС\ffezGuO4pv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7924" y="3434276"/>
            <a:ext cx="1440160" cy="2370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6021288"/>
            <a:ext cx="2610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Заббарова</a:t>
            </a:r>
            <a:r>
              <a:rPr lang="ru-RU" b="1" dirty="0">
                <a:solidFill>
                  <a:srgbClr val="002060"/>
                </a:solidFill>
              </a:rPr>
              <a:t> Василя</a:t>
            </a:r>
          </a:p>
          <a:p>
            <a:r>
              <a:rPr lang="ru-RU" b="1" dirty="0">
                <a:solidFill>
                  <a:srgbClr val="002060"/>
                </a:solidFill>
              </a:rPr>
              <a:t>ученица </a:t>
            </a:r>
            <a:r>
              <a:rPr lang="ru-RU" b="1" dirty="0" smtClean="0">
                <a:solidFill>
                  <a:srgbClr val="002060"/>
                </a:solidFill>
              </a:rPr>
              <a:t>VI</a:t>
            </a:r>
            <a:r>
              <a:rPr lang="en-US" b="1" dirty="0" smtClean="0">
                <a:solidFill>
                  <a:srgbClr val="002060"/>
                </a:solidFill>
              </a:rPr>
              <a:t>II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класса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66250" y="6021287"/>
            <a:ext cx="2798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Хуснуллина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Разиля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ученица VIII класса</a:t>
            </a:r>
          </a:p>
        </p:txBody>
      </p:sp>
    </p:spTree>
    <p:extLst>
      <p:ext uri="{BB962C8B-B14F-4D97-AF65-F5344CB8AC3E}">
        <p14:creationId xmlns:p14="http://schemas.microsoft.com/office/powerpoint/2010/main" val="221565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эльвира\Desktop\фон\53644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320163"/>
            <a:ext cx="3772793" cy="262827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481" y="2456871"/>
            <a:ext cx="3912435" cy="30243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гордость учителя в учениках, в росте посеянных им семян.                                                               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Д.И.Менделеев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221088"/>
            <a:ext cx="3574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нашей школы. 1973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88836" y="5661248"/>
            <a:ext cx="480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выпускников этого класса в 1982 г. 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51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4046" y="657084"/>
            <a:ext cx="7200800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– ЛЮБОМУ НАЧАЛУ НАЧАЛ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ЗАБУДЕШЬ ТЫ, КЕМ БЫ НЕ СТАЛ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ДЕТСТВА И ЮНОСТИ ГОДЫ И ДНИ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БЕЗЗАБОТНЫ И СВЕТЛЫ ОНИ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5039" y="3068960"/>
            <a:ext cx="5627687" cy="393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5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львира\Desktop\фон\53644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019637"/>
            <a:ext cx="390842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714" y="3470737"/>
            <a:ext cx="37560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092405"/>
            <a:ext cx="3389313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7" y="3512474"/>
            <a:ext cx="3382963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школы 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история побед и достижений ее учителей и учеников.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4688" y="6061537"/>
            <a:ext cx="2958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школы 1937-1938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6056721"/>
            <a:ext cx="395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школы построенное в 1983 г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05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эльвира\Desktop\фон\0CA1UI7ZQ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38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14648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директор – порядка исток,</a:t>
            </a:r>
            <a:b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капитан на большом корабле…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52" y="1077324"/>
            <a:ext cx="209073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0118" y="1164025"/>
            <a:ext cx="21637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8144" y="1240848"/>
            <a:ext cx="2109787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072" y="3504794"/>
            <a:ext cx="1908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Хайруллин Г.Ш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19" y="3579528"/>
            <a:ext cx="1677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Туктаров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Я.Х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1580" y="3725776"/>
            <a:ext cx="2090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Фахрутдинов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428" y="3833975"/>
            <a:ext cx="2120900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7428" y="6413137"/>
            <a:ext cx="2154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Фахрутдинов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Ф.Ф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8569" y="3910442"/>
            <a:ext cx="2163763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1852" y="3969017"/>
            <a:ext cx="2109787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16969" y="6465700"/>
            <a:ext cx="1680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А.Д.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048177" y="6491038"/>
            <a:ext cx="1656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Заббаров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Ф.В.</a:t>
            </a:r>
          </a:p>
        </p:txBody>
      </p:sp>
    </p:spTree>
    <p:extLst>
      <p:ext uri="{BB962C8B-B14F-4D97-AF65-F5344CB8AC3E}">
        <p14:creationId xmlns:p14="http://schemas.microsoft.com/office/powerpoint/2010/main" val="152736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львира\Desktop\фон\0CA1UI7ZQ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363" y="1196752"/>
            <a:ext cx="7578725" cy="53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3392" y="172225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учитель, нам знанья дающий, </a:t>
            </a:r>
            <a:b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дарящий, школой живущий!</a:t>
            </a:r>
            <a:b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678" y="1184052"/>
            <a:ext cx="7694093" cy="535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602" y="1185152"/>
            <a:ext cx="7614169" cy="535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552" y="1052736"/>
            <a:ext cx="800426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489" y="985452"/>
            <a:ext cx="7978938" cy="11511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87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львира\Desktop\фон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0" y="19050"/>
            <a:ext cx="9525000" cy="681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663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ЭТО ПЕРВЫЙ, А ЗАТЕМ И ГЛАВНЫЙ СВЕТОЧ В ИНТЕЛЛЕКТУАЛЬНОЙ ЖИЗНИ ШКОЛЬНИКА; ОН ПРОБУЖДАЕТ У РЕБЕНКА ЖАЖДУ ЗНАНИЙ, УВАЖЕНИЕ К НАУКЕ, КУЛЬТТУРЕ И ОБРАЗОВАНИЮ.                                                          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342347"/>
            <a:ext cx="7704856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178" y="1556792"/>
            <a:ext cx="7652262" cy="5150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410" y="1488388"/>
            <a:ext cx="7636029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549687"/>
            <a:ext cx="4968552" cy="509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64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эльвира\Desktop\фон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0" y="19050"/>
            <a:ext cx="9525000" cy="681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9313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ЭТО ПЛОДОТВОРНЫЙ ЛУЧ СОЛНЦА ДЛЯ МОЛОДОЙ ДУШИ, КОТОРОГО НИЧЕМ ЗАМЕНИТЬ НЕВОЗМОЖНО.</a:t>
            </a:r>
            <a:b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К.Д.УШИНСКИЙ</a:t>
            </a:r>
            <a:endParaRPr lang="ru-RU" sz="2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1" y="936028"/>
            <a:ext cx="8964488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079" y="872453"/>
            <a:ext cx="8958839" cy="597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07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эльвира\Desktop\фон\0CA1UI7ZQ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2" y="-1"/>
            <a:ext cx="9137818" cy="68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важным явлением в школе, самым поучительным предметом, самым живым примером для ученика является сам учитель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</a:t>
            </a:r>
            <a:r>
              <a:rPr lang="ru-RU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А.Дистервег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17" y="1484784"/>
            <a:ext cx="73469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447" y="1484784"/>
            <a:ext cx="776128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447" y="1484784"/>
            <a:ext cx="7827963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57" y="1424459"/>
            <a:ext cx="79565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57" y="1416819"/>
            <a:ext cx="7999413" cy="5122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8060" y="1414933"/>
            <a:ext cx="4968875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880" y="1292730"/>
            <a:ext cx="8541233" cy="556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57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эльвира\Desktop\фон\53644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9904" y="47667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формирует культуру оптимизма, культуру бодрости.</a:t>
            </a:r>
            <a:b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А.В. Луначарский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85" y="1452705"/>
            <a:ext cx="8205787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1509822"/>
            <a:ext cx="8212137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304" y="1346341"/>
            <a:ext cx="8443913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80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эльвира\Desktop\фон\53644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04664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–это мир, целый мир – мозаика историй…</a:t>
            </a:r>
            <a:b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898" y="1412776"/>
            <a:ext cx="7431087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898" y="1447412"/>
            <a:ext cx="7394575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65" y="931163"/>
            <a:ext cx="8568952" cy="57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99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</TotalTime>
  <Words>211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эльвира</dc:creator>
  <cp:lastModifiedBy>USER</cp:lastModifiedBy>
  <cp:revision>82</cp:revision>
  <dcterms:created xsi:type="dcterms:W3CDTF">2017-09-22T16:51:28Z</dcterms:created>
  <dcterms:modified xsi:type="dcterms:W3CDTF">2017-11-08T06:02:25Z</dcterms:modified>
</cp:coreProperties>
</file>